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ltoparlante Autorizzazione Descrittivo صندوق سحب جوائز متحرك  interpersonale Respirazione Anello rigido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27" y="1629295"/>
            <a:ext cx="4535052" cy="4535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290529" y="2341201"/>
            <a:ext cx="6654860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b="1" u="sng" dirty="0">
                <a:cs typeface="+mj-cs"/>
              </a:rPr>
              <a:t>توزيع بطاقات تحتوي على مهام  لكل طالب مثال </a:t>
            </a:r>
            <a:r>
              <a:rPr lang="ar-AE" b="1" u="sng" dirty="0" smtClean="0">
                <a:cs typeface="+mj-cs"/>
              </a:rPr>
              <a:t>على هذه  </a:t>
            </a:r>
            <a:r>
              <a:rPr lang="ar-AE" b="1" u="sng" dirty="0">
                <a:cs typeface="+mj-cs"/>
              </a:rPr>
              <a:t>المهام : </a:t>
            </a:r>
            <a:endParaRPr lang="ar-AE" b="1" u="sng" dirty="0" smtClean="0">
              <a:cs typeface="+mj-cs"/>
            </a:endParaRPr>
          </a:p>
          <a:p>
            <a:pPr algn="ctr" rtl="1"/>
            <a:endParaRPr lang="ar-AE" b="1" u="sng" dirty="0">
              <a:cs typeface="+mj-cs"/>
            </a:endParaRPr>
          </a:p>
          <a:p>
            <a:pPr algn="ctr" rtl="1">
              <a:lnSpc>
                <a:spcPct val="250000"/>
              </a:lnSpc>
            </a:pPr>
            <a:r>
              <a:rPr lang="ar-AE" b="1" dirty="0" smtClean="0">
                <a:cs typeface="+mj-cs"/>
              </a:rPr>
              <a:t>1- الطالب الاول ( مسؤول عن توزيع اوراق العمل على زملائه في الصف )</a:t>
            </a:r>
          </a:p>
          <a:p>
            <a:pPr algn="ctr" rtl="1">
              <a:lnSpc>
                <a:spcPct val="250000"/>
              </a:lnSpc>
            </a:pPr>
            <a:r>
              <a:rPr lang="ar-AE" b="1" dirty="0" smtClean="0">
                <a:cs typeface="+mj-cs"/>
              </a:rPr>
              <a:t>2- الطالب الثاني ( مسؤول عن توزيع اقلام التلوين على زملائه ) </a:t>
            </a:r>
          </a:p>
          <a:p>
            <a:pPr algn="ctr" rtl="1">
              <a:lnSpc>
                <a:spcPct val="250000"/>
              </a:lnSpc>
            </a:pPr>
            <a:r>
              <a:rPr lang="ar-AE" b="1" dirty="0" smtClean="0">
                <a:cs typeface="+mj-cs"/>
              </a:rPr>
              <a:t>3- الطالب الثالث ( مسؤول عن تشغيل الشاشة الصفية وشبكها في جهاز الكمبيوتر )</a:t>
            </a:r>
            <a:endParaRPr lang="en-US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2404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62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11</cp:revision>
  <dcterms:created xsi:type="dcterms:W3CDTF">2023-06-12T08:18:13Z</dcterms:created>
  <dcterms:modified xsi:type="dcterms:W3CDTF">2023-09-07T10:16:42Z</dcterms:modified>
</cp:coreProperties>
</file>